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0"/>
  </p:notesMasterIdLst>
  <p:handoutMasterIdLst>
    <p:handoutMasterId r:id="rId11"/>
  </p:handoutMasterIdLst>
  <p:sldIdLst>
    <p:sldId id="288" r:id="rId5"/>
    <p:sldId id="284" r:id="rId6"/>
    <p:sldId id="285" r:id="rId7"/>
    <p:sldId id="286" r:id="rId8"/>
    <p:sldId id="287" r:id="rId9"/>
  </p:sldIdLst>
  <p:sldSz cx="24387175" cy="13716000"/>
  <p:notesSz cx="14770100" cy="9296400"/>
  <p:defaultTextStyle>
    <a:defPPr>
      <a:defRPr lang="en-US"/>
    </a:defPPr>
    <a:lvl1pPr marL="0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1pPr>
    <a:lvl2pPr marL="1088486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2pPr>
    <a:lvl3pPr marL="2176970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3pPr>
    <a:lvl4pPr marL="3265459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4pPr>
    <a:lvl5pPr marL="4353945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5pPr>
    <a:lvl6pPr marL="5442431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6pPr>
    <a:lvl7pPr marL="6530915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7pPr>
    <a:lvl8pPr marL="7619405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8pPr>
    <a:lvl9pPr marL="8707890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orient="horz" pos="8133" userDrawn="1">
          <p15:clr>
            <a:srgbClr val="A4A3A4"/>
          </p15:clr>
        </p15:guide>
        <p15:guide id="3" pos="698" userDrawn="1">
          <p15:clr>
            <a:srgbClr val="A4A3A4"/>
          </p15:clr>
        </p15:guide>
        <p15:guide id="4" pos="1466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 userDrawn="1">
          <p15:clr>
            <a:srgbClr val="A4A3A4"/>
          </p15:clr>
        </p15:guide>
        <p15:guide id="2" pos="4652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00000"/>
    <a:srgbClr val="C0C0C0"/>
    <a:srgbClr val="6464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7003" autoAdjust="0"/>
    <p:restoredTop sz="86382" autoAdjust="0"/>
  </p:normalViewPr>
  <p:slideViewPr>
    <p:cSldViewPr>
      <p:cViewPr varScale="1">
        <p:scale>
          <a:sx n="34" d="100"/>
          <a:sy n="34" d="100"/>
        </p:scale>
        <p:origin x="224" y="1072"/>
      </p:cViewPr>
      <p:guideLst>
        <p:guide orient="horz" pos="8133"/>
        <p:guide pos="698"/>
        <p:guide pos="1466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howGuides="1">
      <p:cViewPr varScale="1">
        <p:scale>
          <a:sx n="96" d="100"/>
          <a:sy n="96" d="100"/>
        </p:scale>
        <p:origin x="1304" y="160"/>
      </p:cViewPr>
      <p:guideLst>
        <p:guide orient="horz" pos="2928"/>
        <p:guide pos="4652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/>
          <a:lstStyle>
            <a:lvl1pPr algn="l">
              <a:defRPr sz="18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8366306" y="1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/>
          <a:lstStyle>
            <a:lvl1pPr algn="r">
              <a:defRPr sz="1800"/>
            </a:lvl1pPr>
          </a:lstStyle>
          <a:p>
            <a:fld id="{C07D523A-932A-4DF5-84C0-7B059A1B8996}" type="datetimeFigureOut">
              <a:rPr lang="en-US" smtClean="0"/>
              <a:pPr/>
              <a:t>3/6/19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8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 anchor="b"/>
          <a:lstStyle>
            <a:lvl1pPr algn="l">
              <a:defRPr sz="18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8366306" y="8829968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 anchor="b"/>
          <a:lstStyle>
            <a:lvl1pPr algn="r">
              <a:defRPr sz="1800"/>
            </a:lvl1pPr>
          </a:lstStyle>
          <a:p>
            <a:fld id="{FAA063E6-C8C3-44B8-9773-13965E4AF4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87292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/>
          <a:lstStyle>
            <a:lvl1pPr algn="l">
              <a:defRPr sz="18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8366306" y="1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/>
          <a:lstStyle>
            <a:lvl1pPr algn="r">
              <a:defRPr sz="1800"/>
            </a:lvl1pPr>
          </a:lstStyle>
          <a:p>
            <a:fld id="{08BC8029-B2A4-450D-9E45-99AF010255E2}" type="datetimeFigureOut">
              <a:rPr lang="en-US" smtClean="0"/>
              <a:pPr/>
              <a:t>3/6/19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8625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137513" tIns="68756" rIns="137513" bIns="68756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477010" y="4415791"/>
            <a:ext cx="11816080" cy="4183380"/>
          </a:xfrm>
          <a:prstGeom prst="rect">
            <a:avLst/>
          </a:prstGeom>
        </p:spPr>
        <p:txBody>
          <a:bodyPr vert="horz" lIns="137513" tIns="68756" rIns="137513" bIns="68756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8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 anchor="b"/>
          <a:lstStyle>
            <a:lvl1pPr algn="l">
              <a:defRPr sz="18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8366306" y="8829968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 anchor="b"/>
          <a:lstStyle>
            <a:lvl1pPr algn="r">
              <a:defRPr sz="1800"/>
            </a:lvl1pPr>
          </a:lstStyle>
          <a:p>
            <a:fld id="{C52C7579-D507-4790-8288-E63E59D96DB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7504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1088486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2176970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3265459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4353945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5442431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6530915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7619405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8707890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3446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887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3704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5380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11124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>
                <a:latin typeface="+mn-lt"/>
                <a:cs typeface="Arial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+mn-lt"/>
                <a:cs typeface="Arial" pitchFamily="34" charset="0"/>
              </a:defRPr>
            </a:lvl1pPr>
            <a:lvl2pPr>
              <a:defRPr>
                <a:latin typeface="+mn-lt"/>
                <a:cs typeface="Arial" pitchFamily="34" charset="0"/>
              </a:defRPr>
            </a:lvl2pPr>
            <a:lvl3pPr>
              <a:defRPr>
                <a:latin typeface="+mn-lt"/>
                <a:cs typeface="Arial" pitchFamily="34" charset="0"/>
              </a:defRPr>
            </a:lvl3pPr>
            <a:lvl4pPr>
              <a:defRPr>
                <a:latin typeface="+mn-lt"/>
                <a:cs typeface="Arial" pitchFamily="34" charset="0"/>
              </a:defRPr>
            </a:lvl4pPr>
            <a:lvl5pPr>
              <a:defRPr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  <a:cs typeface="Arial" pitchFamily="34" charset="0"/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108076" y="2362200"/>
            <a:ext cx="22171025" cy="609600"/>
          </a:xfrm>
        </p:spPr>
        <p:txBody>
          <a:bodyPr anchor="ctr" anchorCtr="0"/>
          <a:lstStyle>
            <a:lvl1pPr marL="0" indent="0">
              <a:buNone/>
              <a:defRPr sz="30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Page Subtitle (Calibri Regular, 30pt, RGB 152 27 30)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92277D-E08B-6444-81D9-76F6536C1F53}"/>
              </a:ext>
            </a:extLst>
          </p:cNvPr>
          <p:cNvSpPr txBox="1"/>
          <p:nvPr userDrawn="1"/>
        </p:nvSpPr>
        <p:spPr>
          <a:xfrm>
            <a:off x="803564" y="1662545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08511" y="414298"/>
            <a:ext cx="16038077" cy="1033502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8511" y="3200400"/>
            <a:ext cx="22170159" cy="863301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8507" y="12371296"/>
            <a:ext cx="739006" cy="537882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l">
              <a:defRPr sz="210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4" r:id="rId2"/>
    <p:sldLayoutId id="2147483655" r:id="rId3"/>
  </p:sldLayoutIdLst>
  <p:hf hdr="0" ftr="0" dt="0"/>
  <p:txStyles>
    <p:titleStyle>
      <a:lvl1pPr algn="l" defTabSz="2176970" rtl="0" eaLnBrk="1" latinLnBrk="0" hangingPunct="1">
        <a:spcBef>
          <a:spcPct val="0"/>
        </a:spcBef>
        <a:buNone/>
        <a:defRPr sz="4600" b="0" kern="1200">
          <a:solidFill>
            <a:schemeClr val="bg1"/>
          </a:solidFill>
          <a:latin typeface="+mj-lt"/>
          <a:ea typeface="+mj-ea"/>
          <a:cs typeface="Arial" pitchFamily="34" charset="0"/>
        </a:defRPr>
      </a:lvl1pPr>
    </p:titleStyle>
    <p:bodyStyle>
      <a:lvl1pPr marL="356169" indent="-356169" algn="l" defTabSz="2176970" rtl="0" eaLnBrk="1" latinLnBrk="0" hangingPunct="1">
        <a:lnSpc>
          <a:spcPts val="2564"/>
        </a:lnSpc>
        <a:spcBef>
          <a:spcPts val="0"/>
        </a:spcBef>
        <a:spcAft>
          <a:spcPts val="641"/>
        </a:spcAft>
        <a:buClr>
          <a:schemeClr val="accent1"/>
        </a:buClr>
        <a:buSzPct val="105000"/>
        <a:buFont typeface="Wingdings 2" pitchFamily="18" charset="2"/>
        <a:buChar char=""/>
        <a:defRPr sz="2400" kern="1200">
          <a:solidFill>
            <a:schemeClr val="tx1"/>
          </a:solidFill>
          <a:latin typeface="+mn-lt"/>
          <a:ea typeface="+mn-ea"/>
          <a:cs typeface="Arial" pitchFamily="34" charset="0"/>
        </a:defRPr>
      </a:lvl1pPr>
      <a:lvl2pPr marL="736086" indent="-379914" algn="l" defTabSz="2176970" rtl="0" eaLnBrk="1" latinLnBrk="0" hangingPunct="1">
        <a:lnSpc>
          <a:spcPts val="2564"/>
        </a:lnSpc>
        <a:spcBef>
          <a:spcPts val="0"/>
        </a:spcBef>
        <a:spcAft>
          <a:spcPts val="641"/>
        </a:spcAft>
        <a:buClr>
          <a:schemeClr val="accent1"/>
        </a:buClr>
        <a:buFont typeface="Wingdings 2" pitchFamily="18" charset="2"/>
        <a:buChar char=""/>
        <a:defRPr sz="2400" kern="1200">
          <a:solidFill>
            <a:schemeClr val="tx1"/>
          </a:solidFill>
          <a:latin typeface="+mn-lt"/>
          <a:ea typeface="+mn-ea"/>
          <a:cs typeface="Arial" pitchFamily="34" charset="0"/>
        </a:defRPr>
      </a:lvl2pPr>
      <a:lvl3pPr marL="1092252" indent="-356169" algn="l" defTabSz="2176970" rtl="0" eaLnBrk="1" latinLnBrk="0" hangingPunct="1">
        <a:lnSpc>
          <a:spcPts val="2564"/>
        </a:lnSpc>
        <a:spcBef>
          <a:spcPts val="0"/>
        </a:spcBef>
        <a:spcAft>
          <a:spcPts val="641"/>
        </a:spcAft>
        <a:buClr>
          <a:schemeClr val="accent1"/>
        </a:buClr>
        <a:buSzPct val="90000"/>
        <a:buFont typeface="Wingdings 2" pitchFamily="18" charset="2"/>
        <a:buChar char=""/>
        <a:defRPr sz="2400" kern="1200">
          <a:solidFill>
            <a:schemeClr val="tx1"/>
          </a:solidFill>
          <a:latin typeface="+mn-lt"/>
          <a:ea typeface="+mn-ea"/>
          <a:cs typeface="Arial" pitchFamily="34" charset="0"/>
        </a:defRPr>
      </a:lvl3pPr>
      <a:lvl4pPr marL="1472168" indent="-379914" algn="l" defTabSz="2176970" rtl="0" eaLnBrk="1" latinLnBrk="0" hangingPunct="1">
        <a:lnSpc>
          <a:spcPts val="2564"/>
        </a:lnSpc>
        <a:spcBef>
          <a:spcPts val="0"/>
        </a:spcBef>
        <a:spcAft>
          <a:spcPts val="641"/>
        </a:spcAft>
        <a:buClr>
          <a:schemeClr val="accent1"/>
        </a:buClr>
        <a:buFont typeface="Symbol" pitchFamily="18" charset="2"/>
        <a:buChar char=""/>
        <a:defRPr sz="2400" kern="1200">
          <a:solidFill>
            <a:schemeClr val="tx1"/>
          </a:solidFill>
          <a:latin typeface="+mn-lt"/>
          <a:ea typeface="+mn-ea"/>
          <a:cs typeface="Arial" pitchFamily="34" charset="0"/>
        </a:defRPr>
      </a:lvl4pPr>
      <a:lvl5pPr marL="2452482" indent="-498639" algn="l" defTabSz="2176970" rtl="0" eaLnBrk="1" latinLnBrk="0" hangingPunct="1">
        <a:spcBef>
          <a:spcPct val="20000"/>
        </a:spcBef>
        <a:buFont typeface="Courier New" pitchFamily="49" charset="0"/>
        <a:buChar char="o"/>
        <a:defRPr sz="21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5986673" indent="-544242" algn="l" defTabSz="2176970" rtl="0" eaLnBrk="1" latinLnBrk="0" hangingPunct="1">
        <a:spcBef>
          <a:spcPct val="20000"/>
        </a:spcBef>
        <a:buFont typeface="Arial" pitchFamily="34" charset="0"/>
        <a:buChar char="•"/>
        <a:defRPr sz="4600" kern="1200">
          <a:solidFill>
            <a:schemeClr val="tx1"/>
          </a:solidFill>
          <a:latin typeface="+mn-lt"/>
          <a:ea typeface="+mn-ea"/>
          <a:cs typeface="+mn-cs"/>
        </a:defRPr>
      </a:lvl6pPr>
      <a:lvl7pPr marL="7075159" indent="-544242" algn="l" defTabSz="2176970" rtl="0" eaLnBrk="1" latinLnBrk="0" hangingPunct="1">
        <a:spcBef>
          <a:spcPct val="20000"/>
        </a:spcBef>
        <a:buFont typeface="Arial" pitchFamily="34" charset="0"/>
        <a:buChar char="•"/>
        <a:defRPr sz="4600" kern="1200">
          <a:solidFill>
            <a:schemeClr val="tx1"/>
          </a:solidFill>
          <a:latin typeface="+mn-lt"/>
          <a:ea typeface="+mn-ea"/>
          <a:cs typeface="+mn-cs"/>
        </a:defRPr>
      </a:lvl7pPr>
      <a:lvl8pPr marL="8163648" indent="-544242" algn="l" defTabSz="2176970" rtl="0" eaLnBrk="1" latinLnBrk="0" hangingPunct="1">
        <a:spcBef>
          <a:spcPct val="20000"/>
        </a:spcBef>
        <a:buFont typeface="Arial" pitchFamily="34" charset="0"/>
        <a:buChar char="•"/>
        <a:defRPr sz="4600" kern="1200">
          <a:solidFill>
            <a:schemeClr val="tx1"/>
          </a:solidFill>
          <a:latin typeface="+mn-lt"/>
          <a:ea typeface="+mn-ea"/>
          <a:cs typeface="+mn-cs"/>
        </a:defRPr>
      </a:lvl8pPr>
      <a:lvl9pPr marL="9252133" indent="-544242" algn="l" defTabSz="2176970" rtl="0" eaLnBrk="1" latinLnBrk="0" hangingPunct="1">
        <a:spcBef>
          <a:spcPct val="20000"/>
        </a:spcBef>
        <a:buFont typeface="Arial" pitchFamily="34" charset="0"/>
        <a:buChar char="•"/>
        <a:defRPr sz="4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1088486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2pPr>
      <a:lvl3pPr marL="2176970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3pPr>
      <a:lvl4pPr marL="3265459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4pPr>
      <a:lvl5pPr marL="4353945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5pPr>
      <a:lvl6pPr marL="5442431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6pPr>
      <a:lvl7pPr marL="6530915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7pPr>
      <a:lvl8pPr marL="7619405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8pPr>
      <a:lvl9pPr marL="8707890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8B05D-8296-E841-B7F0-AC4FB27AB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8468DB-752B-7845-A8F5-6056D24D5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ConsolidatedFlowSlides-1304_26">
            <a:hlinkClick r:id="" action="ppaction://media"/>
            <a:extLst>
              <a:ext uri="{FF2B5EF4-FFF2-40B4-BE49-F238E27FC236}">
                <a16:creationId xmlns:a16="http://schemas.microsoft.com/office/drawing/2014/main" id="{61F71E00-91DB-9641-8C84-DCA28152299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525" y="14288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30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8B05D-8296-E841-B7F0-AC4FB27AB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8468DB-752B-7845-A8F5-6056D24D5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5" name="ConsolidatedFlowSlides-1304_27">
            <a:hlinkClick r:id="" action="ppaction://media"/>
            <a:extLst>
              <a:ext uri="{FF2B5EF4-FFF2-40B4-BE49-F238E27FC236}">
                <a16:creationId xmlns:a16="http://schemas.microsoft.com/office/drawing/2014/main" id="{6E9D33E1-F43E-B54A-9CE2-F09AA26AAA7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700" y="14288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81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8B05D-8296-E841-B7F0-AC4FB27AB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8468DB-752B-7845-A8F5-6056D24D5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ConsolidatedFlowSlides-1304_28">
            <a:hlinkClick r:id="" action="ppaction://media"/>
            <a:extLst>
              <a:ext uri="{FF2B5EF4-FFF2-40B4-BE49-F238E27FC236}">
                <a16:creationId xmlns:a16="http://schemas.microsoft.com/office/drawing/2014/main" id="{6EFC5D32-CC46-F843-89F4-1FF2744BE85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525" y="14288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4593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8B05D-8296-E841-B7F0-AC4FB27AB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8468DB-752B-7845-A8F5-6056D24D5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74043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8B05D-8296-E841-B7F0-AC4FB27AB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38468DB-752B-7845-A8F5-6056D24D5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12651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1028807_F04">
      <a:dk1>
        <a:sysClr val="windowText" lastClr="000000"/>
      </a:dk1>
      <a:lt1>
        <a:sysClr val="window" lastClr="FFFFFF"/>
      </a:lt1>
      <a:dk2>
        <a:srgbClr val="C0C0C0"/>
      </a:dk2>
      <a:lt2>
        <a:srgbClr val="808080"/>
      </a:lt2>
      <a:accent1>
        <a:srgbClr val="981B1E"/>
      </a:accent1>
      <a:accent2>
        <a:srgbClr val="001F61"/>
      </a:accent2>
      <a:accent3>
        <a:srgbClr val="27A8E2"/>
      </a:accent3>
      <a:accent4>
        <a:srgbClr val="555555"/>
      </a:accent4>
      <a:accent5>
        <a:srgbClr val="7D7D7D"/>
      </a:accent5>
      <a:accent6>
        <a:srgbClr val="C8C8C8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lumMod val="85000"/>
          </a:schemeClr>
        </a:solidFill>
        <a:ln>
          <a:noFill/>
        </a:ln>
      </a:spPr>
      <a:bodyPr rtlCol="0" anchor="ctr"/>
      <a:lstStyle>
        <a:defPPr algn="ctr">
          <a:defRPr sz="1000" dirty="0" err="1" smtClean="0">
            <a:solidFill>
              <a:schemeClr val="tx1"/>
            </a:solidFill>
            <a:latin typeface="Arial" pitchFamily="34" charset="0"/>
            <a:cs typeface="Arial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Autofit/>
      </a:bodyPr>
      <a:lstStyle>
        <a:defPPr>
          <a:defRPr sz="1000" dirty="0" err="1" smtClean="0">
            <a:latin typeface="Arial" pitchFamily="34" charset="0"/>
            <a:cs typeface="Arial" pitchFamily="34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65305ED5683EC4891D2604E13169D58" ma:contentTypeVersion="0" ma:contentTypeDescription="Create a new document." ma:contentTypeScope="" ma:versionID="f23b8e9160898bd6f2a0d30dcc9584e3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1b05d82d297216baf5b26c55225140df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A4E975B-143F-4255-9035-3E848D14FCC9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25A66593-6E04-4DBD-B977-557F701653B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6E777807-888B-47D6-A10D-15EB9065DF8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13096</TotalTime>
  <Words>10</Words>
  <Application>Microsoft Macintosh PowerPoint</Application>
  <PresentationFormat>Custom</PresentationFormat>
  <Paragraphs>10</Paragraphs>
  <Slides>5</Slides>
  <Notes>5</Notes>
  <HiddenSlides>0</HiddenSlides>
  <MMClips>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Courier New</vt:lpstr>
      <vt:lpstr>Symbol</vt:lpstr>
      <vt:lpstr>Wingdings 2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Witt, Peter</dc:creator>
  <cp:lastModifiedBy>Rajakumar Thangavelu</cp:lastModifiedBy>
  <cp:revision>332</cp:revision>
  <cp:lastPrinted>2018-06-21T19:39:22Z</cp:lastPrinted>
  <dcterms:created xsi:type="dcterms:W3CDTF">2006-08-16T00:00:00Z</dcterms:created>
  <dcterms:modified xsi:type="dcterms:W3CDTF">2019-03-13T07:52:20Z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042b3f4b-dde5-4ef9-bf9e-3a16d32e51d6</vt:lpwstr>
  </property>
  <property fmtid="{D5CDD505-2E9C-101B-9397-08002B2CF9AE}" pid="3" name="Classification">
    <vt:lpwstr>Public</vt:lpwstr>
  </property>
  <property fmtid="{D5CDD505-2E9C-101B-9397-08002B2CF9AE}" pid="4" name="ContentTypeId">
    <vt:lpwstr>0x010100C65305ED5683EC4891D2604E13169D58</vt:lpwstr>
  </property>
  <property fmtid="{D5CDD505-2E9C-101B-9397-08002B2CF9AE}" pid="5" name="BACClassification">
    <vt:lpwstr>B!pub@C</vt:lpwstr>
  </property>
  <property fmtid="{D5CDD505-2E9C-101B-9397-08002B2CF9AE}" pid="6" name="Audience">
    <vt:lpwstr>External</vt:lpwstr>
  </property>
  <property fmtid="{D5CDD505-2E9C-101B-9397-08002B2CF9AE}" pid="7" name="Marker">
    <vt:lpwstr>B!ext@C</vt:lpwstr>
  </property>
</Properties>
</file>

<file path=docProps/thumbnail.jpeg>
</file>